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jpg" ContentType="image/jp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7462500" cy="9753600"/>
  <p:notesSz cx="17462500" cy="9753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9687" y="3023616"/>
            <a:ext cx="14843125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1C1F2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19375" y="5462016"/>
            <a:ext cx="1222375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1C1F2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1C1F2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873125" y="2243328"/>
            <a:ext cx="7596187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8993187" y="2243328"/>
            <a:ext cx="7596187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1C1F2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47294" y="-97091"/>
            <a:ext cx="3630930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1C1F2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125" y="2243328"/>
            <a:ext cx="1571625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937250" y="9070848"/>
            <a:ext cx="5588000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873125" y="9070848"/>
            <a:ext cx="4016375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2573000" y="9070848"/>
            <a:ext cx="4016375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56150" cy="9753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773145" y="9310700"/>
            <a:ext cx="1689735" cy="443230"/>
          </a:xfrm>
          <a:custGeom>
            <a:avLst/>
            <a:gdLst/>
            <a:ahLst/>
            <a:cxnLst/>
            <a:rect l="l" t="t" r="r" b="b"/>
            <a:pathLst>
              <a:path w="1689734" h="443229">
                <a:moveTo>
                  <a:pt x="1480667" y="0"/>
                </a:moveTo>
                <a:lnTo>
                  <a:pt x="221449" y="0"/>
                </a:lnTo>
                <a:lnTo>
                  <a:pt x="178044" y="4294"/>
                </a:lnTo>
                <a:lnTo>
                  <a:pt x="136704" y="16856"/>
                </a:lnTo>
                <a:lnTo>
                  <a:pt x="98588" y="37204"/>
                </a:lnTo>
                <a:lnTo>
                  <a:pt x="64859" y="64858"/>
                </a:lnTo>
                <a:lnTo>
                  <a:pt x="37205" y="98586"/>
                </a:lnTo>
                <a:lnTo>
                  <a:pt x="16856" y="136701"/>
                </a:lnTo>
                <a:lnTo>
                  <a:pt x="4294" y="178042"/>
                </a:lnTo>
                <a:lnTo>
                  <a:pt x="0" y="221449"/>
                </a:lnTo>
                <a:lnTo>
                  <a:pt x="4294" y="264857"/>
                </a:lnTo>
                <a:lnTo>
                  <a:pt x="16856" y="306198"/>
                </a:lnTo>
                <a:lnTo>
                  <a:pt x="37205" y="344313"/>
                </a:lnTo>
                <a:lnTo>
                  <a:pt x="64859" y="378040"/>
                </a:lnTo>
                <a:lnTo>
                  <a:pt x="98588" y="405695"/>
                </a:lnTo>
                <a:lnTo>
                  <a:pt x="136704" y="426043"/>
                </a:lnTo>
                <a:lnTo>
                  <a:pt x="178044" y="438605"/>
                </a:lnTo>
                <a:lnTo>
                  <a:pt x="221449" y="442899"/>
                </a:lnTo>
                <a:lnTo>
                  <a:pt x="1480667" y="442899"/>
                </a:lnTo>
                <a:lnTo>
                  <a:pt x="1525296" y="438400"/>
                </a:lnTo>
                <a:lnTo>
                  <a:pt x="1566864" y="425496"/>
                </a:lnTo>
                <a:lnTo>
                  <a:pt x="1604481" y="405079"/>
                </a:lnTo>
                <a:lnTo>
                  <a:pt x="1637255" y="378037"/>
                </a:lnTo>
                <a:lnTo>
                  <a:pt x="1664296" y="345263"/>
                </a:lnTo>
                <a:lnTo>
                  <a:pt x="1684714" y="307647"/>
                </a:lnTo>
                <a:lnTo>
                  <a:pt x="1689353" y="292701"/>
                </a:lnTo>
                <a:lnTo>
                  <a:pt x="1689353" y="150169"/>
                </a:lnTo>
                <a:lnTo>
                  <a:pt x="1664912" y="98586"/>
                </a:lnTo>
                <a:lnTo>
                  <a:pt x="1637258" y="64858"/>
                </a:lnTo>
                <a:lnTo>
                  <a:pt x="1603531" y="37204"/>
                </a:lnTo>
                <a:lnTo>
                  <a:pt x="1565416" y="16856"/>
                </a:lnTo>
                <a:lnTo>
                  <a:pt x="1524074" y="4294"/>
                </a:lnTo>
                <a:lnTo>
                  <a:pt x="1480667" y="0"/>
                </a:lnTo>
                <a:close/>
              </a:path>
            </a:pathLst>
          </a:custGeom>
          <a:solidFill>
            <a:srgbClr val="EDF0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524375" y="2410625"/>
            <a:ext cx="8420735" cy="1084580"/>
          </a:xfrm>
          <a:custGeom>
            <a:avLst/>
            <a:gdLst/>
            <a:ahLst/>
            <a:cxnLst/>
            <a:rect l="l" t="t" r="r" b="b"/>
            <a:pathLst>
              <a:path w="8420735" h="1084579">
                <a:moveTo>
                  <a:pt x="8340661" y="0"/>
                </a:moveTo>
                <a:lnTo>
                  <a:pt x="79441" y="0"/>
                </a:lnTo>
                <a:lnTo>
                  <a:pt x="63872" y="1540"/>
                </a:lnTo>
                <a:lnTo>
                  <a:pt x="23265" y="23266"/>
                </a:lnTo>
                <a:lnTo>
                  <a:pt x="1540" y="63867"/>
                </a:lnTo>
                <a:lnTo>
                  <a:pt x="0" y="79438"/>
                </a:lnTo>
                <a:lnTo>
                  <a:pt x="0" y="1004671"/>
                </a:lnTo>
                <a:lnTo>
                  <a:pt x="13345" y="1048744"/>
                </a:lnTo>
                <a:lnTo>
                  <a:pt x="49041" y="1078063"/>
                </a:lnTo>
                <a:lnTo>
                  <a:pt x="79441" y="1084110"/>
                </a:lnTo>
                <a:lnTo>
                  <a:pt x="8340661" y="1084110"/>
                </a:lnTo>
                <a:lnTo>
                  <a:pt x="8384747" y="1070763"/>
                </a:lnTo>
                <a:lnTo>
                  <a:pt x="8414065" y="1035072"/>
                </a:lnTo>
                <a:lnTo>
                  <a:pt x="8420112" y="1004671"/>
                </a:lnTo>
                <a:lnTo>
                  <a:pt x="8420112" y="79438"/>
                </a:lnTo>
                <a:lnTo>
                  <a:pt x="8406766" y="35365"/>
                </a:lnTo>
                <a:lnTo>
                  <a:pt x="8371073" y="6046"/>
                </a:lnTo>
                <a:lnTo>
                  <a:pt x="8340661" y="0"/>
                </a:lnTo>
                <a:close/>
              </a:path>
            </a:pathLst>
          </a:custGeom>
          <a:solidFill>
            <a:srgbClr val="EDF1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5586" y="2631630"/>
            <a:ext cx="31565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"/>
                <a:cs typeface="Arial"/>
              </a:rPr>
              <a:t>TEAM</a:t>
            </a:r>
            <a:r>
              <a:rPr dirty="0" sz="3000" spc="-20">
                <a:latin typeface="Arial"/>
                <a:cs typeface="Arial"/>
              </a:rPr>
              <a:t> </a:t>
            </a:r>
            <a:r>
              <a:rPr dirty="0" sz="3000" spc="-10">
                <a:latin typeface="Arial"/>
                <a:cs typeface="Arial"/>
              </a:rPr>
              <a:t>MEMBERS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462500" cy="9753600"/>
            <a:chOff x="0" y="0"/>
            <a:chExt cx="17462500" cy="9753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462500" cy="97536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773145" y="9141282"/>
              <a:ext cx="1689735" cy="612775"/>
            </a:xfrm>
            <a:custGeom>
              <a:avLst/>
              <a:gdLst/>
              <a:ahLst/>
              <a:cxnLst/>
              <a:rect l="l" t="t" r="r" b="b"/>
              <a:pathLst>
                <a:path w="1689734" h="612775">
                  <a:moveTo>
                    <a:pt x="1473517" y="0"/>
                  </a:moveTo>
                  <a:lnTo>
                    <a:pt x="228601" y="0"/>
                  </a:lnTo>
                  <a:lnTo>
                    <a:pt x="183793" y="4432"/>
                  </a:lnTo>
                  <a:lnTo>
                    <a:pt x="141117" y="17399"/>
                  </a:lnTo>
                  <a:lnTo>
                    <a:pt x="101772" y="38404"/>
                  </a:lnTo>
                  <a:lnTo>
                    <a:pt x="66956" y="66954"/>
                  </a:lnTo>
                  <a:lnTo>
                    <a:pt x="38407" y="101773"/>
                  </a:lnTo>
                  <a:lnTo>
                    <a:pt x="17401" y="141119"/>
                  </a:lnTo>
                  <a:lnTo>
                    <a:pt x="4433" y="183794"/>
                  </a:lnTo>
                  <a:lnTo>
                    <a:pt x="0" y="228600"/>
                  </a:lnTo>
                  <a:lnTo>
                    <a:pt x="0" y="383717"/>
                  </a:lnTo>
                  <a:lnTo>
                    <a:pt x="4433" y="428523"/>
                  </a:lnTo>
                  <a:lnTo>
                    <a:pt x="17401" y="471198"/>
                  </a:lnTo>
                  <a:lnTo>
                    <a:pt x="38407" y="510544"/>
                  </a:lnTo>
                  <a:lnTo>
                    <a:pt x="66956" y="545363"/>
                  </a:lnTo>
                  <a:lnTo>
                    <a:pt x="101772" y="573912"/>
                  </a:lnTo>
                  <a:lnTo>
                    <a:pt x="141117" y="594918"/>
                  </a:lnTo>
                  <a:lnTo>
                    <a:pt x="183793" y="607885"/>
                  </a:lnTo>
                  <a:lnTo>
                    <a:pt x="228601" y="612317"/>
                  </a:lnTo>
                  <a:lnTo>
                    <a:pt x="1473517" y="612317"/>
                  </a:lnTo>
                  <a:lnTo>
                    <a:pt x="1518323" y="607885"/>
                  </a:lnTo>
                  <a:lnTo>
                    <a:pt x="1560998" y="594918"/>
                  </a:lnTo>
                  <a:lnTo>
                    <a:pt x="1600344" y="573913"/>
                  </a:lnTo>
                  <a:lnTo>
                    <a:pt x="1635163" y="545363"/>
                  </a:lnTo>
                  <a:lnTo>
                    <a:pt x="1663712" y="510544"/>
                  </a:lnTo>
                  <a:lnTo>
                    <a:pt x="1684718" y="471198"/>
                  </a:lnTo>
                  <a:lnTo>
                    <a:pt x="1689353" y="455942"/>
                  </a:lnTo>
                  <a:lnTo>
                    <a:pt x="1689353" y="156375"/>
                  </a:lnTo>
                  <a:lnTo>
                    <a:pt x="1663712" y="101773"/>
                  </a:lnTo>
                  <a:lnTo>
                    <a:pt x="1635163" y="66954"/>
                  </a:lnTo>
                  <a:lnTo>
                    <a:pt x="1600344" y="38404"/>
                  </a:lnTo>
                  <a:lnTo>
                    <a:pt x="1560998" y="17399"/>
                  </a:lnTo>
                  <a:lnTo>
                    <a:pt x="1518323" y="4432"/>
                  </a:lnTo>
                  <a:lnTo>
                    <a:pt x="1473517" y="0"/>
                  </a:lnTo>
                  <a:close/>
                </a:path>
              </a:pathLst>
            </a:custGeom>
            <a:solidFill>
              <a:srgbClr val="EDF0F5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117" y="0"/>
            <a:ext cx="17333382" cy="975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881" y="8930703"/>
            <a:ext cx="58477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05760" algn="l"/>
                <a:tab pos="4175760" algn="l"/>
              </a:tabLst>
            </a:pPr>
            <a:r>
              <a:rPr dirty="0" spc="-10">
                <a:solidFill>
                  <a:srgbClr val="FFFFFF"/>
                </a:solidFill>
              </a:rPr>
              <a:t>MobileNet</a:t>
            </a:r>
            <a:r>
              <a:rPr dirty="0">
                <a:solidFill>
                  <a:srgbClr val="FFFFFF"/>
                </a:solidFill>
              </a:rPr>
              <a:t>	</a:t>
            </a:r>
            <a:r>
              <a:rPr dirty="0" spc="-25">
                <a:solidFill>
                  <a:srgbClr val="FFFFFF"/>
                </a:solidFill>
              </a:rPr>
              <a:t>SSD</a:t>
            </a:r>
            <a:r>
              <a:rPr dirty="0">
                <a:solidFill>
                  <a:srgbClr val="FFFFFF"/>
                </a:solidFill>
              </a:rPr>
              <a:t>	</a:t>
            </a:r>
            <a:r>
              <a:rPr dirty="0" spc="-10">
                <a:solidFill>
                  <a:srgbClr val="FFFFFF"/>
                </a:solidFill>
              </a:rPr>
              <a:t>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7" y="0"/>
            <a:ext cx="17339691" cy="975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9610" algn="l"/>
              </a:tabLst>
            </a:pPr>
            <a:r>
              <a:rPr dirty="0" spc="-20"/>
              <a:t>YOLO</a:t>
            </a:r>
            <a:r>
              <a:rPr dirty="0"/>
              <a:t>	</a:t>
            </a:r>
            <a:r>
              <a:rPr dirty="0" spc="-10"/>
              <a:t>Model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7" y="0"/>
            <a:ext cx="17339691" cy="9753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44082" y="-97091"/>
            <a:ext cx="3529329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8010" algn="l"/>
              </a:tabLst>
            </a:pPr>
            <a:r>
              <a:rPr dirty="0" spc="-20">
                <a:solidFill>
                  <a:srgbClr val="000000"/>
                </a:solidFill>
              </a:rPr>
              <a:t>DETR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dirty="0" spc="-10">
                <a:solidFill>
                  <a:srgbClr val="000000"/>
                </a:solidFill>
              </a:rPr>
              <a:t>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773145" y="9141282"/>
            <a:ext cx="1689735" cy="612775"/>
          </a:xfrm>
          <a:custGeom>
            <a:avLst/>
            <a:gdLst/>
            <a:ahLst/>
            <a:cxnLst/>
            <a:rect l="l" t="t" r="r" b="b"/>
            <a:pathLst>
              <a:path w="1689734" h="612775">
                <a:moveTo>
                  <a:pt x="1473517" y="0"/>
                </a:moveTo>
                <a:lnTo>
                  <a:pt x="228601" y="0"/>
                </a:lnTo>
                <a:lnTo>
                  <a:pt x="183793" y="4432"/>
                </a:lnTo>
                <a:lnTo>
                  <a:pt x="141117" y="17399"/>
                </a:lnTo>
                <a:lnTo>
                  <a:pt x="101772" y="38404"/>
                </a:lnTo>
                <a:lnTo>
                  <a:pt x="66956" y="66954"/>
                </a:lnTo>
                <a:lnTo>
                  <a:pt x="38407" y="101773"/>
                </a:lnTo>
                <a:lnTo>
                  <a:pt x="17401" y="141119"/>
                </a:lnTo>
                <a:lnTo>
                  <a:pt x="4433" y="183794"/>
                </a:lnTo>
                <a:lnTo>
                  <a:pt x="0" y="228600"/>
                </a:lnTo>
                <a:lnTo>
                  <a:pt x="0" y="383717"/>
                </a:lnTo>
                <a:lnTo>
                  <a:pt x="4433" y="428523"/>
                </a:lnTo>
                <a:lnTo>
                  <a:pt x="17401" y="471198"/>
                </a:lnTo>
                <a:lnTo>
                  <a:pt x="38407" y="510544"/>
                </a:lnTo>
                <a:lnTo>
                  <a:pt x="66956" y="545363"/>
                </a:lnTo>
                <a:lnTo>
                  <a:pt x="101772" y="573912"/>
                </a:lnTo>
                <a:lnTo>
                  <a:pt x="141117" y="594918"/>
                </a:lnTo>
                <a:lnTo>
                  <a:pt x="183793" y="607885"/>
                </a:lnTo>
                <a:lnTo>
                  <a:pt x="228601" y="612317"/>
                </a:lnTo>
                <a:lnTo>
                  <a:pt x="1473517" y="612317"/>
                </a:lnTo>
                <a:lnTo>
                  <a:pt x="1518323" y="607885"/>
                </a:lnTo>
                <a:lnTo>
                  <a:pt x="1560998" y="594918"/>
                </a:lnTo>
                <a:lnTo>
                  <a:pt x="1600344" y="573913"/>
                </a:lnTo>
                <a:lnTo>
                  <a:pt x="1635163" y="545363"/>
                </a:lnTo>
                <a:lnTo>
                  <a:pt x="1663712" y="510544"/>
                </a:lnTo>
                <a:lnTo>
                  <a:pt x="1684718" y="471198"/>
                </a:lnTo>
                <a:lnTo>
                  <a:pt x="1689353" y="455942"/>
                </a:lnTo>
                <a:lnTo>
                  <a:pt x="1689353" y="156375"/>
                </a:lnTo>
                <a:lnTo>
                  <a:pt x="1663712" y="101773"/>
                </a:lnTo>
                <a:lnTo>
                  <a:pt x="1635163" y="66954"/>
                </a:lnTo>
                <a:lnTo>
                  <a:pt x="1600344" y="38404"/>
                </a:lnTo>
                <a:lnTo>
                  <a:pt x="1560998" y="17399"/>
                </a:lnTo>
                <a:lnTo>
                  <a:pt x="1518323" y="4432"/>
                </a:lnTo>
                <a:lnTo>
                  <a:pt x="1473517" y="0"/>
                </a:lnTo>
                <a:close/>
              </a:path>
            </a:pathLst>
          </a:custGeom>
          <a:solidFill>
            <a:srgbClr val="EDF0F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773145" y="9141282"/>
            <a:ext cx="1689735" cy="612775"/>
          </a:xfrm>
          <a:custGeom>
            <a:avLst/>
            <a:gdLst/>
            <a:ahLst/>
            <a:cxnLst/>
            <a:rect l="l" t="t" r="r" b="b"/>
            <a:pathLst>
              <a:path w="1689734" h="612775">
                <a:moveTo>
                  <a:pt x="1473517" y="0"/>
                </a:moveTo>
                <a:lnTo>
                  <a:pt x="228601" y="0"/>
                </a:lnTo>
                <a:lnTo>
                  <a:pt x="183793" y="4432"/>
                </a:lnTo>
                <a:lnTo>
                  <a:pt x="141117" y="17399"/>
                </a:lnTo>
                <a:lnTo>
                  <a:pt x="101772" y="38404"/>
                </a:lnTo>
                <a:lnTo>
                  <a:pt x="66956" y="66954"/>
                </a:lnTo>
                <a:lnTo>
                  <a:pt x="38407" y="101773"/>
                </a:lnTo>
                <a:lnTo>
                  <a:pt x="17401" y="141119"/>
                </a:lnTo>
                <a:lnTo>
                  <a:pt x="4433" y="183794"/>
                </a:lnTo>
                <a:lnTo>
                  <a:pt x="0" y="228600"/>
                </a:lnTo>
                <a:lnTo>
                  <a:pt x="0" y="383717"/>
                </a:lnTo>
                <a:lnTo>
                  <a:pt x="4433" y="428523"/>
                </a:lnTo>
                <a:lnTo>
                  <a:pt x="17401" y="471198"/>
                </a:lnTo>
                <a:lnTo>
                  <a:pt x="38407" y="510544"/>
                </a:lnTo>
                <a:lnTo>
                  <a:pt x="66956" y="545363"/>
                </a:lnTo>
                <a:lnTo>
                  <a:pt x="101772" y="573912"/>
                </a:lnTo>
                <a:lnTo>
                  <a:pt x="141117" y="594918"/>
                </a:lnTo>
                <a:lnTo>
                  <a:pt x="183793" y="607885"/>
                </a:lnTo>
                <a:lnTo>
                  <a:pt x="228601" y="612317"/>
                </a:lnTo>
                <a:lnTo>
                  <a:pt x="1473517" y="612317"/>
                </a:lnTo>
                <a:lnTo>
                  <a:pt x="1518323" y="607885"/>
                </a:lnTo>
                <a:lnTo>
                  <a:pt x="1560998" y="594918"/>
                </a:lnTo>
                <a:lnTo>
                  <a:pt x="1600344" y="573913"/>
                </a:lnTo>
                <a:lnTo>
                  <a:pt x="1635163" y="545363"/>
                </a:lnTo>
                <a:lnTo>
                  <a:pt x="1663712" y="510544"/>
                </a:lnTo>
                <a:lnTo>
                  <a:pt x="1684718" y="471198"/>
                </a:lnTo>
                <a:lnTo>
                  <a:pt x="1689353" y="455942"/>
                </a:lnTo>
                <a:lnTo>
                  <a:pt x="1689353" y="156375"/>
                </a:lnTo>
                <a:lnTo>
                  <a:pt x="1663712" y="101773"/>
                </a:lnTo>
                <a:lnTo>
                  <a:pt x="1635163" y="66954"/>
                </a:lnTo>
                <a:lnTo>
                  <a:pt x="1600344" y="38404"/>
                </a:lnTo>
                <a:lnTo>
                  <a:pt x="1560998" y="17399"/>
                </a:lnTo>
                <a:lnTo>
                  <a:pt x="1518323" y="4432"/>
                </a:lnTo>
                <a:lnTo>
                  <a:pt x="1473517" y="0"/>
                </a:lnTo>
                <a:close/>
              </a:path>
            </a:pathLst>
          </a:custGeom>
          <a:solidFill>
            <a:srgbClr val="EDF0F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773145" y="9141282"/>
            <a:ext cx="1689735" cy="612775"/>
          </a:xfrm>
          <a:custGeom>
            <a:avLst/>
            <a:gdLst/>
            <a:ahLst/>
            <a:cxnLst/>
            <a:rect l="l" t="t" r="r" b="b"/>
            <a:pathLst>
              <a:path w="1689734" h="612775">
                <a:moveTo>
                  <a:pt x="1473517" y="0"/>
                </a:moveTo>
                <a:lnTo>
                  <a:pt x="228601" y="0"/>
                </a:lnTo>
                <a:lnTo>
                  <a:pt x="183793" y="4432"/>
                </a:lnTo>
                <a:lnTo>
                  <a:pt x="141117" y="17399"/>
                </a:lnTo>
                <a:lnTo>
                  <a:pt x="101772" y="38404"/>
                </a:lnTo>
                <a:lnTo>
                  <a:pt x="66956" y="66954"/>
                </a:lnTo>
                <a:lnTo>
                  <a:pt x="38407" y="101773"/>
                </a:lnTo>
                <a:lnTo>
                  <a:pt x="17401" y="141119"/>
                </a:lnTo>
                <a:lnTo>
                  <a:pt x="4433" y="183794"/>
                </a:lnTo>
                <a:lnTo>
                  <a:pt x="0" y="228600"/>
                </a:lnTo>
                <a:lnTo>
                  <a:pt x="0" y="383717"/>
                </a:lnTo>
                <a:lnTo>
                  <a:pt x="4433" y="428523"/>
                </a:lnTo>
                <a:lnTo>
                  <a:pt x="17401" y="471198"/>
                </a:lnTo>
                <a:lnTo>
                  <a:pt x="38407" y="510544"/>
                </a:lnTo>
                <a:lnTo>
                  <a:pt x="66956" y="545363"/>
                </a:lnTo>
                <a:lnTo>
                  <a:pt x="101772" y="573912"/>
                </a:lnTo>
                <a:lnTo>
                  <a:pt x="141117" y="594918"/>
                </a:lnTo>
                <a:lnTo>
                  <a:pt x="183793" y="607885"/>
                </a:lnTo>
                <a:lnTo>
                  <a:pt x="228601" y="612317"/>
                </a:lnTo>
                <a:lnTo>
                  <a:pt x="1473517" y="612317"/>
                </a:lnTo>
                <a:lnTo>
                  <a:pt x="1518323" y="607885"/>
                </a:lnTo>
                <a:lnTo>
                  <a:pt x="1560998" y="594918"/>
                </a:lnTo>
                <a:lnTo>
                  <a:pt x="1600344" y="573913"/>
                </a:lnTo>
                <a:lnTo>
                  <a:pt x="1635163" y="545363"/>
                </a:lnTo>
                <a:lnTo>
                  <a:pt x="1663712" y="510544"/>
                </a:lnTo>
                <a:lnTo>
                  <a:pt x="1684718" y="471198"/>
                </a:lnTo>
                <a:lnTo>
                  <a:pt x="1689353" y="455942"/>
                </a:lnTo>
                <a:lnTo>
                  <a:pt x="1689353" y="156375"/>
                </a:lnTo>
                <a:lnTo>
                  <a:pt x="1663712" y="101773"/>
                </a:lnTo>
                <a:lnTo>
                  <a:pt x="1635163" y="66954"/>
                </a:lnTo>
                <a:lnTo>
                  <a:pt x="1600344" y="38404"/>
                </a:lnTo>
                <a:lnTo>
                  <a:pt x="1560998" y="17399"/>
                </a:lnTo>
                <a:lnTo>
                  <a:pt x="1518323" y="4432"/>
                </a:lnTo>
                <a:lnTo>
                  <a:pt x="1473517" y="0"/>
                </a:lnTo>
                <a:close/>
              </a:path>
            </a:pathLst>
          </a:custGeom>
          <a:solidFill>
            <a:srgbClr val="EDF0F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773145" y="9407511"/>
            <a:ext cx="1689735" cy="346710"/>
          </a:xfrm>
          <a:custGeom>
            <a:avLst/>
            <a:gdLst/>
            <a:ahLst/>
            <a:cxnLst/>
            <a:rect l="l" t="t" r="r" b="b"/>
            <a:pathLst>
              <a:path w="1689734" h="346709">
                <a:moveTo>
                  <a:pt x="1529067" y="0"/>
                </a:moveTo>
                <a:lnTo>
                  <a:pt x="173045" y="0"/>
                </a:lnTo>
                <a:lnTo>
                  <a:pt x="127042" y="6181"/>
                </a:lnTo>
                <a:lnTo>
                  <a:pt x="85705" y="23624"/>
                </a:lnTo>
                <a:lnTo>
                  <a:pt x="50683" y="50682"/>
                </a:lnTo>
                <a:lnTo>
                  <a:pt x="23625" y="85705"/>
                </a:lnTo>
                <a:lnTo>
                  <a:pt x="6181" y="127044"/>
                </a:lnTo>
                <a:lnTo>
                  <a:pt x="0" y="173050"/>
                </a:lnTo>
                <a:lnTo>
                  <a:pt x="6181" y="219050"/>
                </a:lnTo>
                <a:lnTo>
                  <a:pt x="23625" y="260386"/>
                </a:lnTo>
                <a:lnTo>
                  <a:pt x="50683" y="295406"/>
                </a:lnTo>
                <a:lnTo>
                  <a:pt x="85705" y="322463"/>
                </a:lnTo>
                <a:lnTo>
                  <a:pt x="127042" y="339906"/>
                </a:lnTo>
                <a:lnTo>
                  <a:pt x="173045" y="346087"/>
                </a:lnTo>
                <a:lnTo>
                  <a:pt x="1529067" y="346087"/>
                </a:lnTo>
                <a:lnTo>
                  <a:pt x="1595293" y="332917"/>
                </a:lnTo>
                <a:lnTo>
                  <a:pt x="1651431" y="295401"/>
                </a:lnTo>
                <a:lnTo>
                  <a:pt x="1688947" y="239264"/>
                </a:lnTo>
                <a:lnTo>
                  <a:pt x="1689353" y="237927"/>
                </a:lnTo>
                <a:lnTo>
                  <a:pt x="1689353" y="111444"/>
                </a:lnTo>
                <a:lnTo>
                  <a:pt x="1651434" y="50682"/>
                </a:lnTo>
                <a:lnTo>
                  <a:pt x="1616412" y="23624"/>
                </a:lnTo>
                <a:lnTo>
                  <a:pt x="1575073" y="6181"/>
                </a:lnTo>
                <a:lnTo>
                  <a:pt x="1529067" y="0"/>
                </a:lnTo>
                <a:close/>
              </a:path>
            </a:pathLst>
          </a:custGeom>
          <a:solidFill>
            <a:srgbClr val="EDF0F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773145" y="9383305"/>
            <a:ext cx="1689735" cy="370840"/>
          </a:xfrm>
          <a:custGeom>
            <a:avLst/>
            <a:gdLst/>
            <a:ahLst/>
            <a:cxnLst/>
            <a:rect l="l" t="t" r="r" b="b"/>
            <a:pathLst>
              <a:path w="1689734" h="370840">
                <a:moveTo>
                  <a:pt x="1516976" y="0"/>
                </a:moveTo>
                <a:lnTo>
                  <a:pt x="185144" y="0"/>
                </a:lnTo>
                <a:lnTo>
                  <a:pt x="148855" y="3590"/>
                </a:lnTo>
                <a:lnTo>
                  <a:pt x="82425" y="31107"/>
                </a:lnTo>
                <a:lnTo>
                  <a:pt x="31105" y="82427"/>
                </a:lnTo>
                <a:lnTo>
                  <a:pt x="3590" y="148855"/>
                </a:lnTo>
                <a:lnTo>
                  <a:pt x="0" y="185140"/>
                </a:lnTo>
                <a:lnTo>
                  <a:pt x="3590" y="221433"/>
                </a:lnTo>
                <a:lnTo>
                  <a:pt x="31105" y="287865"/>
                </a:lnTo>
                <a:lnTo>
                  <a:pt x="82425" y="339186"/>
                </a:lnTo>
                <a:lnTo>
                  <a:pt x="148855" y="366703"/>
                </a:lnTo>
                <a:lnTo>
                  <a:pt x="185144" y="370293"/>
                </a:lnTo>
                <a:lnTo>
                  <a:pt x="1516976" y="370293"/>
                </a:lnTo>
                <a:lnTo>
                  <a:pt x="1566193" y="363680"/>
                </a:lnTo>
                <a:lnTo>
                  <a:pt x="1610419" y="345015"/>
                </a:lnTo>
                <a:lnTo>
                  <a:pt x="1647890" y="316064"/>
                </a:lnTo>
                <a:lnTo>
                  <a:pt x="1676839" y="278592"/>
                </a:lnTo>
                <a:lnTo>
                  <a:pt x="1689353" y="248936"/>
                </a:lnTo>
                <a:lnTo>
                  <a:pt x="1689353" y="118671"/>
                </a:lnTo>
                <a:lnTo>
                  <a:pt x="1671010" y="82427"/>
                </a:lnTo>
                <a:lnTo>
                  <a:pt x="1619689" y="31107"/>
                </a:lnTo>
                <a:lnTo>
                  <a:pt x="1553262" y="3590"/>
                </a:lnTo>
                <a:lnTo>
                  <a:pt x="1516976" y="0"/>
                </a:lnTo>
                <a:close/>
              </a:path>
            </a:pathLst>
          </a:custGeom>
          <a:solidFill>
            <a:srgbClr val="EDF0F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462500" cy="9753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773145" y="9141282"/>
            <a:ext cx="1689735" cy="612775"/>
          </a:xfrm>
          <a:custGeom>
            <a:avLst/>
            <a:gdLst/>
            <a:ahLst/>
            <a:cxnLst/>
            <a:rect l="l" t="t" r="r" b="b"/>
            <a:pathLst>
              <a:path w="1689734" h="612775">
                <a:moveTo>
                  <a:pt x="1473517" y="0"/>
                </a:moveTo>
                <a:lnTo>
                  <a:pt x="228601" y="0"/>
                </a:lnTo>
                <a:lnTo>
                  <a:pt x="183793" y="4432"/>
                </a:lnTo>
                <a:lnTo>
                  <a:pt x="141117" y="17399"/>
                </a:lnTo>
                <a:lnTo>
                  <a:pt x="101772" y="38404"/>
                </a:lnTo>
                <a:lnTo>
                  <a:pt x="66956" y="66954"/>
                </a:lnTo>
                <a:lnTo>
                  <a:pt x="38407" y="101773"/>
                </a:lnTo>
                <a:lnTo>
                  <a:pt x="17401" y="141119"/>
                </a:lnTo>
                <a:lnTo>
                  <a:pt x="4433" y="183794"/>
                </a:lnTo>
                <a:lnTo>
                  <a:pt x="0" y="228600"/>
                </a:lnTo>
                <a:lnTo>
                  <a:pt x="0" y="383717"/>
                </a:lnTo>
                <a:lnTo>
                  <a:pt x="4433" y="428523"/>
                </a:lnTo>
                <a:lnTo>
                  <a:pt x="17401" y="471198"/>
                </a:lnTo>
                <a:lnTo>
                  <a:pt x="38407" y="510544"/>
                </a:lnTo>
                <a:lnTo>
                  <a:pt x="66956" y="545363"/>
                </a:lnTo>
                <a:lnTo>
                  <a:pt x="101772" y="573912"/>
                </a:lnTo>
                <a:lnTo>
                  <a:pt x="141117" y="594918"/>
                </a:lnTo>
                <a:lnTo>
                  <a:pt x="183793" y="607885"/>
                </a:lnTo>
                <a:lnTo>
                  <a:pt x="228601" y="612317"/>
                </a:lnTo>
                <a:lnTo>
                  <a:pt x="1473517" y="612317"/>
                </a:lnTo>
                <a:lnTo>
                  <a:pt x="1518323" y="607885"/>
                </a:lnTo>
                <a:lnTo>
                  <a:pt x="1560998" y="594918"/>
                </a:lnTo>
                <a:lnTo>
                  <a:pt x="1600344" y="573913"/>
                </a:lnTo>
                <a:lnTo>
                  <a:pt x="1635163" y="545363"/>
                </a:lnTo>
                <a:lnTo>
                  <a:pt x="1663712" y="510544"/>
                </a:lnTo>
                <a:lnTo>
                  <a:pt x="1684718" y="471198"/>
                </a:lnTo>
                <a:lnTo>
                  <a:pt x="1689353" y="455942"/>
                </a:lnTo>
                <a:lnTo>
                  <a:pt x="1689353" y="156375"/>
                </a:lnTo>
                <a:lnTo>
                  <a:pt x="1663712" y="101773"/>
                </a:lnTo>
                <a:lnTo>
                  <a:pt x="1635163" y="66954"/>
                </a:lnTo>
                <a:lnTo>
                  <a:pt x="1600344" y="38404"/>
                </a:lnTo>
                <a:lnTo>
                  <a:pt x="1560998" y="17399"/>
                </a:lnTo>
                <a:lnTo>
                  <a:pt x="1518323" y="4432"/>
                </a:lnTo>
                <a:lnTo>
                  <a:pt x="1473517" y="0"/>
                </a:lnTo>
                <a:close/>
              </a:path>
            </a:pathLst>
          </a:custGeom>
          <a:solidFill>
            <a:srgbClr val="EDF0F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7462500" cy="9753600"/>
            <a:chOff x="0" y="0"/>
            <a:chExt cx="17462500" cy="9753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462500" cy="97536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773145" y="9141282"/>
              <a:ext cx="1689735" cy="612775"/>
            </a:xfrm>
            <a:custGeom>
              <a:avLst/>
              <a:gdLst/>
              <a:ahLst/>
              <a:cxnLst/>
              <a:rect l="l" t="t" r="r" b="b"/>
              <a:pathLst>
                <a:path w="1689734" h="612775">
                  <a:moveTo>
                    <a:pt x="1473517" y="0"/>
                  </a:moveTo>
                  <a:lnTo>
                    <a:pt x="228601" y="0"/>
                  </a:lnTo>
                  <a:lnTo>
                    <a:pt x="183793" y="4432"/>
                  </a:lnTo>
                  <a:lnTo>
                    <a:pt x="141117" y="17399"/>
                  </a:lnTo>
                  <a:lnTo>
                    <a:pt x="101772" y="38404"/>
                  </a:lnTo>
                  <a:lnTo>
                    <a:pt x="66956" y="66954"/>
                  </a:lnTo>
                  <a:lnTo>
                    <a:pt x="38407" y="101773"/>
                  </a:lnTo>
                  <a:lnTo>
                    <a:pt x="17401" y="141119"/>
                  </a:lnTo>
                  <a:lnTo>
                    <a:pt x="4433" y="183794"/>
                  </a:lnTo>
                  <a:lnTo>
                    <a:pt x="0" y="228600"/>
                  </a:lnTo>
                  <a:lnTo>
                    <a:pt x="0" y="383717"/>
                  </a:lnTo>
                  <a:lnTo>
                    <a:pt x="4433" y="428523"/>
                  </a:lnTo>
                  <a:lnTo>
                    <a:pt x="17401" y="471198"/>
                  </a:lnTo>
                  <a:lnTo>
                    <a:pt x="38407" y="510544"/>
                  </a:lnTo>
                  <a:lnTo>
                    <a:pt x="66956" y="545363"/>
                  </a:lnTo>
                  <a:lnTo>
                    <a:pt x="101772" y="573912"/>
                  </a:lnTo>
                  <a:lnTo>
                    <a:pt x="141117" y="594918"/>
                  </a:lnTo>
                  <a:lnTo>
                    <a:pt x="183793" y="607885"/>
                  </a:lnTo>
                  <a:lnTo>
                    <a:pt x="228601" y="612317"/>
                  </a:lnTo>
                  <a:lnTo>
                    <a:pt x="1473517" y="612317"/>
                  </a:lnTo>
                  <a:lnTo>
                    <a:pt x="1518323" y="607885"/>
                  </a:lnTo>
                  <a:lnTo>
                    <a:pt x="1560998" y="594918"/>
                  </a:lnTo>
                  <a:lnTo>
                    <a:pt x="1600344" y="573913"/>
                  </a:lnTo>
                  <a:lnTo>
                    <a:pt x="1635163" y="545363"/>
                  </a:lnTo>
                  <a:lnTo>
                    <a:pt x="1663712" y="510544"/>
                  </a:lnTo>
                  <a:lnTo>
                    <a:pt x="1684718" y="471198"/>
                  </a:lnTo>
                  <a:lnTo>
                    <a:pt x="1689353" y="455942"/>
                  </a:lnTo>
                  <a:lnTo>
                    <a:pt x="1689353" y="156375"/>
                  </a:lnTo>
                  <a:lnTo>
                    <a:pt x="1663712" y="101773"/>
                  </a:lnTo>
                  <a:lnTo>
                    <a:pt x="1635163" y="66954"/>
                  </a:lnTo>
                  <a:lnTo>
                    <a:pt x="1600344" y="38404"/>
                  </a:lnTo>
                  <a:lnTo>
                    <a:pt x="1560998" y="17399"/>
                  </a:lnTo>
                  <a:lnTo>
                    <a:pt x="1518323" y="4432"/>
                  </a:lnTo>
                  <a:lnTo>
                    <a:pt x="1473517" y="0"/>
                  </a:lnTo>
                  <a:close/>
                </a:path>
              </a:pathLst>
            </a:custGeom>
            <a:solidFill>
              <a:srgbClr val="EDF0F5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7462500" cy="9753600"/>
          </a:xfrm>
          <a:custGeom>
            <a:avLst/>
            <a:gdLst/>
            <a:ahLst/>
            <a:cxnLst/>
            <a:rect l="l" t="t" r="r" b="b"/>
            <a:pathLst>
              <a:path w="17462500" h="9753600">
                <a:moveTo>
                  <a:pt x="17462500" y="0"/>
                </a:moveTo>
                <a:lnTo>
                  <a:pt x="0" y="0"/>
                </a:lnTo>
                <a:lnTo>
                  <a:pt x="0" y="9753600"/>
                </a:lnTo>
                <a:lnTo>
                  <a:pt x="17462500" y="9753600"/>
                </a:lnTo>
                <a:lnTo>
                  <a:pt x="17462500" y="0"/>
                </a:lnTo>
                <a:close/>
              </a:path>
            </a:pathLst>
          </a:custGeom>
          <a:solidFill>
            <a:srgbClr val="F8F8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99" y="314636"/>
            <a:ext cx="17168000" cy="94389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2025-12-31T14:14:14Z</dcterms:created>
  <dcterms:modified xsi:type="dcterms:W3CDTF">2025-12-31T14:14:14Z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2025-12-31T00:00:00Z</vt:filetime>
  </property>
  <property fmtid="{D5CDD505-2E9C-101B-9397-08002B2CF9AE}" pid="3" name="LastSaved">
    <vt:filetime>2025-12-31T00:00:00Z</vt:filetime>
  </property>
  <property fmtid="{D5CDD505-2E9C-101B-9397-08002B2CF9AE}" pid="4" name="Producer">
    <vt:lpwstr>3-Heights(TM) PDF Security Shell 4.8.25.2 (http://www.pdf-tools.com)</vt:lpwstr>
  </property>
</Properties>
</file>